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59" d="100"/>
          <a:sy n="59" d="100"/>
        </p:scale>
        <p:origin x="10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85C5E-403A-4E2F-A0B2-80230340A692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240BF-C5C6-43CA-A9B7-AEA08E5A5A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3935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85C5E-403A-4E2F-A0B2-80230340A692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240BF-C5C6-43CA-A9B7-AEA08E5A5A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1917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85C5E-403A-4E2F-A0B2-80230340A692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240BF-C5C6-43CA-A9B7-AEA08E5A5A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488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85C5E-403A-4E2F-A0B2-80230340A692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240BF-C5C6-43CA-A9B7-AEA08E5A5A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060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85C5E-403A-4E2F-A0B2-80230340A692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240BF-C5C6-43CA-A9B7-AEA08E5A5A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147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85C5E-403A-4E2F-A0B2-80230340A692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240BF-C5C6-43CA-A9B7-AEA08E5A5A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310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85C5E-403A-4E2F-A0B2-80230340A692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240BF-C5C6-43CA-A9B7-AEA08E5A5A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80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85C5E-403A-4E2F-A0B2-80230340A692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240BF-C5C6-43CA-A9B7-AEA08E5A5A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126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85C5E-403A-4E2F-A0B2-80230340A692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240BF-C5C6-43CA-A9B7-AEA08E5A5A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8529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85C5E-403A-4E2F-A0B2-80230340A692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240BF-C5C6-43CA-A9B7-AEA08E5A5A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933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85C5E-403A-4E2F-A0B2-80230340A692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240BF-C5C6-43CA-A9B7-AEA08E5A5A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673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085C5E-403A-4E2F-A0B2-80230340A692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F240BF-C5C6-43CA-A9B7-AEA08E5A5A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263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3914" y="457201"/>
            <a:ext cx="11299371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CaliBrush" panose="02000500000000000000" pitchFamily="2" charset="0"/>
              </a:rPr>
              <a:t>Est-ce que tu as un emploi du temps chargé? </a:t>
            </a:r>
          </a:p>
          <a:p>
            <a:pPr algn="ctr"/>
            <a:endParaRPr lang="fr-FR" sz="4800" dirty="0" smtClean="0">
              <a:latin typeface="CaliBrush" panose="02000500000000000000" pitchFamily="2" charset="0"/>
            </a:endParaRPr>
          </a:p>
          <a:p>
            <a:pPr algn="ctr"/>
            <a:r>
              <a:rPr lang="fr-FR" sz="4800" dirty="0" smtClean="0">
                <a:latin typeface="CaliBrush" panose="02000500000000000000" pitchFamily="2" charset="0"/>
              </a:rPr>
              <a:t>Est-ce que tu as </a:t>
            </a:r>
            <a:r>
              <a:rPr lang="fr-FR" sz="4800" u="sng" dirty="0" smtClean="0">
                <a:latin typeface="CaliBrush" panose="02000500000000000000" pitchFamily="2" charset="0"/>
              </a:rPr>
              <a:t>beaucoup</a:t>
            </a:r>
            <a:r>
              <a:rPr lang="fr-FR" sz="4800" dirty="0" smtClean="0">
                <a:latin typeface="CaliBrush" panose="02000500000000000000" pitchFamily="2" charset="0"/>
              </a:rPr>
              <a:t> ou </a:t>
            </a:r>
            <a:r>
              <a:rPr lang="fr-FR" sz="4800" u="sng" dirty="0" smtClean="0">
                <a:latin typeface="CaliBrush" panose="02000500000000000000" pitchFamily="2" charset="0"/>
              </a:rPr>
              <a:t>peu</a:t>
            </a:r>
            <a:r>
              <a:rPr lang="fr-FR" sz="4800" dirty="0" smtClean="0">
                <a:latin typeface="CaliBrush" panose="02000500000000000000" pitchFamily="2" charset="0"/>
              </a:rPr>
              <a:t> de </a:t>
            </a:r>
            <a:r>
              <a:rPr lang="fr-FR" sz="4800" dirty="0" smtClean="0">
                <a:solidFill>
                  <a:srgbClr val="FF0000"/>
                </a:solidFill>
                <a:latin typeface="CaliBrush" panose="02000500000000000000" pitchFamily="2" charset="0"/>
              </a:rPr>
              <a:t>temps libre</a:t>
            </a:r>
            <a:r>
              <a:rPr lang="fr-FR" sz="4800" dirty="0" smtClean="0">
                <a:latin typeface="CaliBrush" panose="02000500000000000000" pitchFamily="2" charset="0"/>
              </a:rPr>
              <a:t>?  </a:t>
            </a:r>
          </a:p>
          <a:p>
            <a:pPr algn="ctr"/>
            <a:endParaRPr lang="fr-FR" sz="4800" dirty="0" smtClean="0">
              <a:latin typeface="CaliBrush" panose="02000500000000000000" pitchFamily="2" charset="0"/>
            </a:endParaRPr>
          </a:p>
          <a:p>
            <a:pPr algn="ctr"/>
            <a:endParaRPr lang="fr-FR" sz="4800" dirty="0" smtClean="0">
              <a:latin typeface="CaliBrush" panose="02000500000000000000" pitchFamily="2" charset="0"/>
            </a:endParaRPr>
          </a:p>
          <a:p>
            <a:pPr algn="ctr"/>
            <a:r>
              <a:rPr lang="fr-FR" sz="4800" dirty="0" smtClean="0">
                <a:latin typeface="CaliBrush" panose="02000500000000000000" pitchFamily="2" charset="0"/>
              </a:rPr>
              <a:t>Donne tes opinions et justifie ta réponse avec des exemples de ta </a:t>
            </a:r>
            <a:r>
              <a:rPr lang="fr-FR" sz="4800" dirty="0" smtClean="0">
                <a:solidFill>
                  <a:srgbClr val="FF0000"/>
                </a:solidFill>
                <a:latin typeface="CaliBrush" panose="02000500000000000000" pitchFamily="2" charset="0"/>
              </a:rPr>
              <a:t>vie</a:t>
            </a:r>
            <a:r>
              <a:rPr lang="fr-FR" sz="4800" dirty="0" smtClean="0">
                <a:latin typeface="CaliBrush" panose="02000500000000000000" pitchFamily="2" charset="0"/>
              </a:rPr>
              <a:t> </a:t>
            </a:r>
            <a:r>
              <a:rPr lang="fr-FR" sz="4800" dirty="0" smtClean="0">
                <a:solidFill>
                  <a:srgbClr val="FF0000"/>
                </a:solidFill>
                <a:latin typeface="CaliBrush" panose="02000500000000000000" pitchFamily="2" charset="0"/>
              </a:rPr>
              <a:t>quotidienne</a:t>
            </a:r>
            <a:r>
              <a:rPr lang="fr-FR" sz="4800" dirty="0" smtClean="0">
                <a:latin typeface="CaliBrush" panose="02000500000000000000" pitchFamily="2" charset="0"/>
              </a:rPr>
              <a:t>.  </a:t>
            </a:r>
          </a:p>
          <a:p>
            <a:pPr algn="ctr"/>
            <a:endParaRPr lang="fr-FR" sz="4800" dirty="0">
              <a:latin typeface="CaliBrush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32408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36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CaliBrush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2014-10-08T11:31:51Z</dcterms:created>
  <dcterms:modified xsi:type="dcterms:W3CDTF">2014-10-08T12:23:10Z</dcterms:modified>
</cp:coreProperties>
</file>